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08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20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7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52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2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78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36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25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9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2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05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0946-B584-4BB9-967B-B7DAA935F46F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078D7-E82A-410C-A921-7D77C12DAC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13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1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Fabiola Aguilera Balboa</dc:creator>
  <cp:lastModifiedBy>Jesús Ricardo Condés Jimenez</cp:lastModifiedBy>
  <cp:revision>5</cp:revision>
  <dcterms:created xsi:type="dcterms:W3CDTF">2018-09-10T12:16:15Z</dcterms:created>
  <dcterms:modified xsi:type="dcterms:W3CDTF">2019-01-08T16:31:08Z</dcterms:modified>
</cp:coreProperties>
</file>