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08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20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7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5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2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7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36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2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9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2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0946-B584-4BB9-967B-B7DAA935F46F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1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15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8856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45837"/>
            <a:ext cx="10515600" cy="3517738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399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Fabiola Aguilera Balboa</dc:creator>
  <cp:lastModifiedBy>Michel Ortiz</cp:lastModifiedBy>
  <cp:revision>3</cp:revision>
  <dcterms:created xsi:type="dcterms:W3CDTF">2018-09-10T12:16:15Z</dcterms:created>
  <dcterms:modified xsi:type="dcterms:W3CDTF">2018-11-28T09:18:53Z</dcterms:modified>
</cp:coreProperties>
</file>